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F45A-AC56-4B65-8D3E-1E0B57EC3C25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A42A-FEE6-481C-9BD0-BDF7FA672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4024-B0D9-4F1B-9D99-8E0E6F10FCE3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88DC-10BE-4FEE-962A-2A7AA83A2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7C51-0A15-43A6-8B8D-A6C1B7196C3D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983A-5627-4F8B-8EF1-B5A67FCFD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D0D6-B1B5-4E73-BAFD-EB07BE4FAA30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4F128-F169-4B68-8341-85A80B84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FAD6-2BA0-4DD6-ADB0-1D465D63145F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DEDF-FB8C-4ADF-8930-6D8EDE62E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8A27-F57B-4DF4-AA85-4742D2E74451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0E23-EEF0-4893-8D55-1DC0A66F1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49F8-1662-46FA-A21D-E3B786EF06F0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C3F6-5042-4D6A-A50D-0170BD5D9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91179-1E2C-4D52-A38B-E34BA8023176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257E-9872-4C73-BB85-4706D171C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32B0-1000-4933-96F4-2BED59E3E338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5E45-45A0-4C2A-A4FC-44DFCFACA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859F-E9B5-488B-B908-E88CA247E8E9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481A-5EBB-4938-B6C0-827980B07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58C0-22F8-4CB2-B1D3-DDCFE569F342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DF54-A04A-4754-8BA4-3C8E98118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953841-270C-4AB3-9B83-FE0F1C45A8D9}" type="datetimeFigureOut">
              <a:rPr lang="ru-RU"/>
              <a:pPr>
                <a:defRPr/>
              </a:pPr>
              <a:t>22.09.2019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F4485-2094-4F35-B42C-2705AADFA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4"/>
          <p:cNvSpPr>
            <a:spLocks noChangeArrowheads="1"/>
          </p:cNvSpPr>
          <p:nvPr/>
        </p:nvSpPr>
        <p:spPr bwMode="auto">
          <a:xfrm>
            <a:off x="684213" y="1773238"/>
            <a:ext cx="7704137" cy="2881312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ДС «Березка</a:t>
            </a:r>
          </a:p>
          <a:p>
            <a:pPr algn="ctr"/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и завтра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 descr="CIMG5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1979612" cy="148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724400"/>
            <a:ext cx="2708275" cy="180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6" descr="IMG_72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97425"/>
            <a:ext cx="2519362" cy="167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7" descr="IMG_77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14290"/>
            <a:ext cx="2305050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8" descr="IMG_97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868863"/>
            <a:ext cx="2735262" cy="154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березка\Pictures\Сним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285992"/>
            <a:ext cx="1170637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IMG_66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14290"/>
            <a:ext cx="2233613" cy="149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ерезка\Pictures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8643999" cy="4381500"/>
          </a:xfrm>
          <a:prstGeom prst="rect">
            <a:avLst/>
          </a:prstGeom>
        </p:spPr>
      </p:pic>
      <p:sp useBgFill="1"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357166"/>
            <a:ext cx="8286808" cy="163121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мая 2018 был опубликован текст Указа Президента России Владимира Владимировича Путина «О национальных целях и стратегических задачах развития Российской Федерации на период до 2024 года», который вступил в силу со дня его официального опубликования.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700" y="269853"/>
            <a:ext cx="9144000" cy="557242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Федеральный проект «Современная школа»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1643063"/>
            <a:ext cx="3857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Современные технологии в образовательном процессе ДОУ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0" y="1285860"/>
            <a:ext cx="3857625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Внедрение в образовательный процесс интегрированных технологий (интерактивное чтение, многофункциональное моделирование, мозговой штурм)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8" y="3357563"/>
            <a:ext cx="3857625" cy="2643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Современная образовательная среда: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Оборудование (компьютерный класс, сенсорные столы, интерактивный логопедический комплекс «Теремок», цифровой рояль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Зоны творческой активности.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Кружки по интересам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4214818"/>
            <a:ext cx="3857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Постоянное обновление материально-технической базы ДОУ</a:t>
            </a:r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4286250" y="1857375"/>
            <a:ext cx="857250" cy="257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3" name="Picture 10" descr="LEX_14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5084763"/>
            <a:ext cx="1944688" cy="144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4" name="Подзаголовок 2"/>
          <p:cNvSpPr>
            <a:spLocks/>
          </p:cNvSpPr>
          <p:nvPr/>
        </p:nvSpPr>
        <p:spPr bwMode="auto">
          <a:xfrm>
            <a:off x="1214414" y="785794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dirty="0" smtClean="0">
                <a:solidFill>
                  <a:schemeClr val="bg2"/>
                </a:solidFill>
                <a:latin typeface="Constantia" pitchFamily="18" charset="0"/>
              </a:rPr>
              <a:t>Сегодня</a:t>
            </a:r>
            <a:endParaRPr lang="ru-RU" sz="2600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14345" name="Picture 12" descr="IMG_1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084763"/>
            <a:ext cx="2159000" cy="144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3" descr="IMG_91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928934"/>
            <a:ext cx="2016125" cy="134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7" name="Подзаголовок 2"/>
          <p:cNvSpPr txBox="1">
            <a:spLocks/>
          </p:cNvSpPr>
          <p:nvPr/>
        </p:nvSpPr>
        <p:spPr bwMode="auto">
          <a:xfrm>
            <a:off x="5929322" y="785794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dirty="0" smtClean="0">
                <a:solidFill>
                  <a:schemeClr val="bg2"/>
                </a:solidFill>
                <a:latin typeface="Constantia" pitchFamily="18" charset="0"/>
              </a:rPr>
              <a:t>Завтра</a:t>
            </a:r>
            <a:endParaRPr lang="ru-RU" sz="2600" dirty="0">
              <a:solidFill>
                <a:schemeClr val="bg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557242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проект «Цифровая образовательная среда»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857250"/>
            <a:ext cx="1752600" cy="571500"/>
          </a:xfrm>
        </p:spPr>
        <p:txBody>
          <a:bodyPr/>
          <a:lstStyle/>
          <a:p>
            <a:pPr marR="0" eaLnBrk="1" hangingPunct="1"/>
            <a:r>
              <a:rPr lang="ru-RU" dirty="0" smtClean="0">
                <a:solidFill>
                  <a:schemeClr val="bg2"/>
                </a:solidFill>
              </a:rPr>
              <a:t>Сегодня</a:t>
            </a:r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1500188"/>
            <a:ext cx="350043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Работа сайта  учреждения</a:t>
            </a:r>
          </a:p>
        </p:txBody>
      </p:sp>
      <p:sp>
        <p:nvSpPr>
          <p:cNvPr id="15364" name="Подзаголовок 2"/>
          <p:cNvSpPr txBox="1">
            <a:spLocks/>
          </p:cNvSpPr>
          <p:nvPr/>
        </p:nvSpPr>
        <p:spPr bwMode="auto">
          <a:xfrm>
            <a:off x="5929313" y="857250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dirty="0" smtClean="0">
                <a:solidFill>
                  <a:schemeClr val="bg2"/>
                </a:solidFill>
                <a:latin typeface="Constantia" pitchFamily="18" charset="0"/>
              </a:rPr>
              <a:t>Завтра</a:t>
            </a:r>
            <a:endParaRPr lang="ru-RU" sz="2600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" y="2643188"/>
            <a:ext cx="350043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Создание персональных сайтов педагогов ДОУ – 30%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" y="3786188"/>
            <a:ext cx="3500438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Использование ИКТ в образовательном процессе ДОУ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163" y="2420938"/>
            <a:ext cx="350043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Создание персональных сайтов педагогов ДОУ – 100%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4163" y="3284538"/>
            <a:ext cx="3500437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Разработка и внедрение проекта «Виртуальные экскурсии для детей»</a:t>
            </a:r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4286250" y="1500188"/>
            <a:ext cx="857250" cy="257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70" name="Picture 11" descr="IMG_3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072074"/>
            <a:ext cx="2268538" cy="150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1" name="Picture 12" descr="IMG_3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636"/>
            <a:ext cx="2232025" cy="14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3" descr="IMG_13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714884"/>
            <a:ext cx="26289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1"/>
          <p:cNvSpPr/>
          <p:nvPr/>
        </p:nvSpPr>
        <p:spPr>
          <a:xfrm>
            <a:off x="5292725" y="1557338"/>
            <a:ext cx="350043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Установка спутникового модема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557242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проект «Успех каждого ребенка»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357313"/>
            <a:ext cx="385762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Бесплатные кружки: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«Музыкальные бусинки»,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«Мы волшебники!»,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«ЛЕГО - мастер»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765175"/>
            <a:ext cx="1752600" cy="571500"/>
          </a:xfrm>
        </p:spPr>
        <p:txBody>
          <a:bodyPr/>
          <a:lstStyle/>
          <a:p>
            <a:pPr marR="0" eaLnBrk="1" hangingPunct="1"/>
            <a:r>
              <a:rPr lang="ru-RU" dirty="0" smtClean="0">
                <a:solidFill>
                  <a:schemeClr val="bg2"/>
                </a:solidFill>
              </a:rPr>
              <a:t>Сегодня</a:t>
            </a:r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16388" name="Подзаголовок 2"/>
          <p:cNvSpPr txBox="1">
            <a:spLocks/>
          </p:cNvSpPr>
          <p:nvPr/>
        </p:nvSpPr>
        <p:spPr bwMode="auto">
          <a:xfrm>
            <a:off x="6011863" y="765175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dirty="0" smtClean="0">
                <a:solidFill>
                  <a:schemeClr val="bg2"/>
                </a:solidFill>
                <a:latin typeface="Constantia" pitchFamily="18" charset="0"/>
              </a:rPr>
              <a:t>Завтра</a:t>
            </a:r>
            <a:endParaRPr lang="ru-RU" sz="2600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5" y="2571750"/>
            <a:ext cx="3929063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Выявление способных и одаренных детей через мониторинг, инд.работу, конкурсы, викторины.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3789363"/>
            <a:ext cx="3960813" cy="1947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Реализуются проекты:</a:t>
            </a:r>
          </a:p>
          <a:p>
            <a:pPr algn="just">
              <a:buFontTx/>
              <a:buChar char="-"/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«Мой песочный мир!» (для детей с ОВЗ)</a:t>
            </a:r>
          </a:p>
          <a:p>
            <a:pPr algn="just">
              <a:buFontTx/>
              <a:buChar char="-"/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 «Дорога в будущее»</a:t>
            </a:r>
          </a:p>
          <a:p>
            <a:pPr algn="just">
              <a:buFontTx/>
              <a:buChar char="-"/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 «Тот герой, кто за Родину горой!»</a:t>
            </a:r>
          </a:p>
          <a:p>
            <a:pPr algn="just">
              <a:buFontTx/>
              <a:buChar char="-"/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 «В гостях в сказки»</a:t>
            </a:r>
          </a:p>
          <a:p>
            <a:pPr algn="just">
              <a:buFontTx/>
              <a:buChar char="-"/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 «Эколята – дошколята»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5876925"/>
            <a:ext cx="39290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для детей с ОВЗ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9700" y="2420938"/>
            <a:ext cx="3714750" cy="250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Разработка и реализация проектов: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«Интерактивное чтение в ДОУ»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 «Ранняя профориентация»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 «В стране музыкальных инструментов»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  «Путешествие в страну красивой речи»      </a:t>
            </a: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flipV="1">
            <a:off x="4284663" y="2205038"/>
            <a:ext cx="857250" cy="2571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394" name="Picture 11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5084763"/>
            <a:ext cx="1965325" cy="137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5" name="Picture 12" descr="IMG_6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5084763"/>
            <a:ext cx="1979612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3" descr="IMG_9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196975"/>
            <a:ext cx="1728788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7" name="Picture 14" descr="IMG_72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1196975"/>
            <a:ext cx="1692275" cy="112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557242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проект «Учитель будущего»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692150"/>
            <a:ext cx="1752600" cy="571500"/>
          </a:xfrm>
        </p:spPr>
        <p:txBody>
          <a:bodyPr/>
          <a:lstStyle/>
          <a:p>
            <a:pPr marR="0" eaLnBrk="1" hangingPunct="1"/>
            <a:r>
              <a:rPr lang="ru-RU" dirty="0" smtClean="0">
                <a:solidFill>
                  <a:schemeClr val="bg2"/>
                </a:solidFill>
              </a:rPr>
              <a:t>Сегодня</a:t>
            </a:r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17411" name="Подзаголовок 2"/>
          <p:cNvSpPr txBox="1">
            <a:spLocks/>
          </p:cNvSpPr>
          <p:nvPr/>
        </p:nvSpPr>
        <p:spPr bwMode="auto">
          <a:xfrm>
            <a:off x="6084888" y="765175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dirty="0" smtClean="0">
                <a:solidFill>
                  <a:schemeClr val="bg2"/>
                </a:solidFill>
                <a:latin typeface="Constantia" pitchFamily="18" charset="0"/>
              </a:rPr>
              <a:t>Завтра</a:t>
            </a:r>
            <a:endParaRPr lang="ru-RU" sz="2600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1357313"/>
            <a:ext cx="3929062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ea typeface="PT Astra Serif"/>
                <a:cs typeface="Times New Roman" pitchFamily="18" charset="0"/>
              </a:rPr>
              <a:t>Различные формы непрерывного повышения профессионального мастерства педагогов (КПК, стажировки, 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ea typeface="PT Astra Serif"/>
                <a:cs typeface="Times New Roman" pitchFamily="18" charset="0"/>
              </a:rPr>
              <a:t>on-line </a:t>
            </a:r>
            <a:r>
              <a:rPr lang="ru-RU">
                <a:solidFill>
                  <a:srgbClr val="FFFFFF"/>
                </a:solidFill>
                <a:latin typeface="Times New Roman" pitchFamily="18" charset="0"/>
                <a:ea typeface="PT Astra Serif"/>
                <a:cs typeface="Times New Roman" pitchFamily="18" charset="0"/>
              </a:rPr>
              <a:t>обучение, проектная деятельность и др.)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8" y="3286125"/>
            <a:ext cx="3643312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педагогов в конкурсах проф. мастерства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88" y="4643438"/>
            <a:ext cx="3643312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педагогов в методическом объединении ДОУ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825" y="2708275"/>
            <a:ext cx="3786188" cy="2214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и реализация управленческого проекта «Развитие профессионального мастерства педагогов в ДОУ»</a:t>
            </a: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 flipV="1">
            <a:off x="4140200" y="2492375"/>
            <a:ext cx="857250" cy="2571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7417" name="Picture 10" descr="IMG_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084763"/>
            <a:ext cx="2016125" cy="136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1" descr="IMG_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268413"/>
            <a:ext cx="193357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2" descr="IMG_8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268413"/>
            <a:ext cx="1871663" cy="124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3" descr="IMG_71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5084763"/>
            <a:ext cx="2016125" cy="134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557242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проект «Поддержка семей, имеющих детей»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765175"/>
            <a:ext cx="1752600" cy="571500"/>
          </a:xfrm>
        </p:spPr>
        <p:txBody>
          <a:bodyPr/>
          <a:lstStyle/>
          <a:p>
            <a:pPr marR="0" eaLnBrk="1" hangingPunct="1"/>
            <a:r>
              <a:rPr lang="ru-RU" dirty="0" smtClean="0">
                <a:solidFill>
                  <a:schemeClr val="bg2"/>
                </a:solidFill>
              </a:rPr>
              <a:t>Сегодня</a:t>
            </a:r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6011863" y="765175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dirty="0" smtClean="0">
                <a:solidFill>
                  <a:schemeClr val="bg2"/>
                </a:solidFill>
                <a:latin typeface="Constantia" pitchFamily="18" charset="0"/>
              </a:rPr>
              <a:t>Завтра</a:t>
            </a:r>
            <a:endParaRPr lang="ru-RU" sz="2600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1428750"/>
            <a:ext cx="3571875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Родительские собрания, мастер-классы,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дни открытых дверей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" y="2571750"/>
            <a:ext cx="342900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Совместные мероприятия: выставки, праздники, концерты, соревнования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50" y="3500438"/>
            <a:ext cx="34290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Реализуется социальный проект «Ознакомление детей с этикой семейных отношений»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3" y="4500563"/>
            <a:ext cx="350043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логопедического пункта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50" y="5500688"/>
            <a:ext cx="34290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ПМПК консилиума ДОУ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5" y="2928938"/>
            <a:ext cx="3929063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родительского всеобуча, в т.ч. для родителей детей с ОВЗ и одаренных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>
            <a:spLocks noChangeArrowheads="1"/>
          </p:cNvSpPr>
          <p:nvPr/>
        </p:nvSpPr>
        <p:spPr bwMode="auto">
          <a:xfrm flipV="1">
            <a:off x="3851275" y="2565400"/>
            <a:ext cx="936625" cy="20891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8443" name="Picture 12" descr="книжкина недел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2376488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3" descr="CIMG4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256"/>
            <a:ext cx="2857520" cy="214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5" name="Picture 15" descr="DSC_1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357298"/>
            <a:ext cx="2160587" cy="144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>
            <a:spLocks noChangeArrowheads="1"/>
          </p:cNvSpPr>
          <p:nvPr/>
        </p:nvSpPr>
        <p:spPr bwMode="auto">
          <a:xfrm>
            <a:off x="428596" y="1357298"/>
            <a:ext cx="8286808" cy="298543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«Не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обижайте дете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 готовыми формулами, формулы – пустота; обогатите их образами и картинами, на которых видны связующие нити.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отягощайте детей мертвым грузом фактов; обучите их приемам и способам, которые помогут их постигать.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учите их, что польза главное.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Главное – воспитание в человеке человеческого»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 Сент-Экзюпери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357166"/>
            <a:ext cx="6786610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девиз на 2019-2020 учебный год: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березка\Documents\папка -архив\Бояринова\Фото детей старшая группа\IMG_9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143380"/>
            <a:ext cx="34290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462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Федеральный проект «Современная школа»</vt:lpstr>
      <vt:lpstr>Федеральный проект «Цифровая образовательная среда»</vt:lpstr>
      <vt:lpstr>Федеральный проект «Успех каждого ребенка»</vt:lpstr>
      <vt:lpstr>Федеральный проект «Учитель будущего»</vt:lpstr>
      <vt:lpstr>Федеральный проект «Поддержка семей, имеющих детей»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школа</dc:title>
  <dc:creator>березка</dc:creator>
  <cp:lastModifiedBy>березка</cp:lastModifiedBy>
  <cp:revision>11</cp:revision>
  <dcterms:created xsi:type="dcterms:W3CDTF">2019-09-16T06:09:45Z</dcterms:created>
  <dcterms:modified xsi:type="dcterms:W3CDTF">2019-09-22T08:29:14Z</dcterms:modified>
</cp:coreProperties>
</file>